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20"/>
  </p:notesMasterIdLst>
  <p:sldIdLst>
    <p:sldId id="256" r:id="rId2"/>
    <p:sldId id="257" r:id="rId3"/>
    <p:sldId id="262" r:id="rId4"/>
    <p:sldId id="263" r:id="rId5"/>
    <p:sldId id="269" r:id="rId6"/>
    <p:sldId id="270" r:id="rId7"/>
    <p:sldId id="278" r:id="rId8"/>
    <p:sldId id="277" r:id="rId9"/>
    <p:sldId id="279" r:id="rId10"/>
    <p:sldId id="280" r:id="rId11"/>
    <p:sldId id="281" r:id="rId12"/>
    <p:sldId id="283" r:id="rId13"/>
    <p:sldId id="271" r:id="rId14"/>
    <p:sldId id="272" r:id="rId15"/>
    <p:sldId id="273" r:id="rId16"/>
    <p:sldId id="274" r:id="rId17"/>
    <p:sldId id="275" r:id="rId18"/>
    <p:sldId id="276" r:id="rId19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21"/>
      <p:bold r:id="rId22"/>
    </p:embeddedFont>
    <p:embeddedFont>
      <p:font typeface="Corbel" panose="020B0503020204020204" pitchFamily="34" charset="0"/>
      <p:regular r:id="rId23"/>
      <p:bold r:id="rId24"/>
      <p:italic r:id="rId25"/>
      <p:boldItalic r:id="rId26"/>
    </p:embeddedFont>
    <p:embeddedFont>
      <p:font typeface="a옛날목욕탕L" panose="02020600000000000000" pitchFamily="18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66AC"/>
    <a:srgbClr val="ACCB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08" autoAdjust="0"/>
    <p:restoredTop sz="94843" autoAdjust="0"/>
  </p:normalViewPr>
  <p:slideViewPr>
    <p:cSldViewPr>
      <p:cViewPr varScale="1">
        <p:scale>
          <a:sx n="115" d="100"/>
          <a:sy n="115" d="100"/>
        </p:scale>
        <p:origin x="1854" y="102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B09C9EC2-5C80-451A-AC99-976FB0F26441}" type="datetime1">
              <a:rPr lang="ko-KR" altLang="en-US"/>
              <a:pPr lvl="0">
                <a:defRPr/>
              </a:pPr>
              <a:t>2019-10-14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363CDCCF-A8C4-4904-BCC7-B9BBA43973D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796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 lang="ko-KR" altLang="en-US"/>
            </a:pPr>
            <a:fld id="{152A8D0F-43F9-4162-9C69-315F78AC9CC4}" type="slidenum">
              <a:rPr lang="en-US" altLang="en-US">
                <a:solidFill>
                  <a:prstClr val="black"/>
                </a:solidFill>
              </a:rPr>
              <a:pPr>
                <a:defRPr lang="ko-KR" altLang="en-US"/>
              </a:pPr>
              <a:t>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17951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179511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17951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80802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002297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517951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1BAD6368-FC96-42FA-B734-0A9AE35818EC}" type="datetime1">
              <a:rPr lang="ko-KR" altLang="en-US" smtClean="0"/>
              <a:pPr>
                <a:defRPr lang="ko-KR" altLang="en-US"/>
              </a:pPr>
              <a:t>2019-10-14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81DE179D-4423-486F-9ECD-240AFE7F58C5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89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2019-10-14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2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2019-10-14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94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2019-10-14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2019-10-14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4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2019-10-14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60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2019-10-14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2019-10-14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2019-10-14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2019-10-14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00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2019-10-14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0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2019-10-14</a:t>
            </a:fld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‹#›</a:t>
            </a:fld>
            <a:endParaRPr lang="ko-KR" altLang="en-US" dirty="0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2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j-cs"/>
        </a:defRPr>
      </a:lvl1pPr>
    </p:titleStyle>
    <p:bodyStyle>
      <a:lvl1pPr marL="171450" indent="-137160" algn="l" defTabSz="6858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1pPr>
      <a:lvl2pPr marL="34290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2pPr>
      <a:lvl3pPr marL="54864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3pPr>
      <a:lvl4pPr marL="75438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4pPr>
      <a:lvl5pPr marL="92012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5pPr>
      <a:lvl6pPr marL="11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9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563888" y="3789040"/>
            <a:ext cx="4915494" cy="2585323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1200000"/>
              </a:lightRig>
            </a:scene3d>
          </a:bodyPr>
          <a:lstStyle>
            <a:defPPr>
              <a:defRPr lang="ko-KR"/>
            </a:defPPr>
            <a:lvl1pPr algn="dist">
              <a:defRPr>
                <a:ln w="9525">
                  <a:solidFill>
                    <a:schemeClr val="bg1">
                      <a:alpha val="0"/>
                    </a:schemeClr>
                  </a:solidFill>
                </a:ln>
                <a:latin typeface="Yoon 윤고딕 520_TT"/>
                <a:ea typeface="Yoon 윤고딕 520_T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캡스톤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디자인 </a:t>
            </a:r>
            <a:r>
              <a:rPr lang="en-US" altLang="ko-KR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★</a:t>
            </a: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20154308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이은진 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2400" b="1" spc="300" dirty="0" smtClean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발표자 </a:t>
            </a:r>
            <a:r>
              <a:rPr lang="en-US" altLang="ko-KR" sz="2400" b="1" spc="300" dirty="0" smtClean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20154307 </a:t>
            </a: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김보령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20154228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정혜수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20154227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김다현</a:t>
            </a:r>
            <a:endParaRPr lang="en-US" altLang="ko-KR" sz="2000" b="1" spc="300" dirty="0">
              <a:ln w="9525">
                <a:solidFill>
                  <a:schemeClr val="tx2">
                    <a:alpha val="0"/>
                  </a:schemeClr>
                </a:solidFill>
              </a:ln>
              <a:solidFill>
                <a:srgbClr val="FFFFFF"/>
              </a:solidFill>
              <a:effectLst>
                <a:outerShdw dist="63500" dir="600000" sx="56000" sy="56000" algn="l" rotWithShape="0">
                  <a:prstClr val="black">
                    <a:alpha val="0"/>
                  </a:prstClr>
                </a:outerShdw>
              </a:effectLst>
              <a:latin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2636912"/>
            <a:ext cx="6552728" cy="93610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 defTabSz="457200" latinLnBrk="0">
              <a:defRPr lang="ko-KR" altLang="en-US"/>
            </a:pPr>
            <a:r>
              <a:rPr lang="ko-KR" altLang="en-US" sz="5400" b="1" spc="6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r>
              <a:rPr lang="en-US" altLang="ko-KR" sz="5400" b="1" spc="6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-UNISK</a:t>
            </a:r>
          </a:p>
        </p:txBody>
      </p:sp>
    </p:spTree>
    <p:extLst>
      <p:ext uri="{BB962C8B-B14F-4D97-AF65-F5344CB8AC3E}">
        <p14:creationId xmlns:p14="http://schemas.microsoft.com/office/powerpoint/2010/main" val="348262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7" name="mobizen_20191014_19355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44934" y="1531908"/>
            <a:ext cx="7667801" cy="4792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977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3074" name="Picture 2" descr="C:\Users\은진\Desktop\Screenshot_20191014-192035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708" y="2348880"/>
            <a:ext cx="5400000" cy="33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76669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7" name="mobizen_20191014_194438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843808" y="1352942"/>
            <a:ext cx="3312368" cy="5299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66699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03648" y="3645024"/>
            <a:ext cx="6084676" cy="21602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834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763688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r>
              <a:rPr lang="en-US" altLang="ko-KR" sz="54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진행계획</a:t>
            </a:r>
          </a:p>
        </p:txBody>
      </p:sp>
    </p:spTree>
    <p:extLst>
      <p:ext uri="{BB962C8B-B14F-4D97-AF65-F5344CB8AC3E}">
        <p14:creationId xmlns:p14="http://schemas.microsoft.com/office/powerpoint/2010/main" val="1594615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계획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261356" y="2060848"/>
            <a:ext cx="6641628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하드웨어 제작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적외선 센서를 이용한 </a:t>
            </a: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구동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</a:t>
            </a:r>
            <a:r>
              <a:rPr lang="ko-KR" altLang="en-US" sz="3200" b="1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r>
              <a:rPr lang="ko-KR" altLang="en-US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&amp; </a:t>
            </a:r>
            <a:r>
              <a:rPr lang="ko-KR" altLang="en-US" sz="3200" b="1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</a:t>
            </a:r>
            <a:r>
              <a:rPr lang="ko-KR" altLang="en-US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센서 모듈 연결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</a:t>
            </a:r>
            <a:r>
              <a:rPr lang="ko-KR" altLang="en-US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음성안내 파일 추가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4797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개발 일정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9DC073B-DD2D-49C4-B99B-22839C0831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324997"/>
              </p:ext>
            </p:extLst>
          </p:nvPr>
        </p:nvGraphicFramePr>
        <p:xfrm>
          <a:off x="803570" y="1994142"/>
          <a:ext cx="7611562" cy="4027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427">
                  <a:extLst>
                    <a:ext uri="{9D8B030D-6E8A-4147-A177-3AD203B41FA5}">
                      <a16:colId xmlns:a16="http://schemas.microsoft.com/office/drawing/2014/main" val="319299880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90381169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2748970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38376855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1503961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9208964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622418246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0035123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872501149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0595462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6400527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19459652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744895471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484308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59567950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899957023"/>
                    </a:ext>
                  </a:extLst>
                </a:gridCol>
              </a:tblGrid>
              <a:tr h="566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내 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개발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6696219"/>
                  </a:ext>
                </a:extLst>
              </a:tr>
              <a:tr h="362678">
                <a:tc vMerge="1">
                  <a:txBody>
                    <a:bodyPr/>
                    <a:lstStyle/>
                    <a:p>
                      <a:pPr latinLnBrk="1"/>
                      <a:endParaRPr lang="ko-KR" altLang="en-US" sz="13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6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7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8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9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10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610637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주제선정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기초 자료 수집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1430570"/>
                  </a:ext>
                </a:extLst>
              </a:tr>
              <a:tr h="691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하드웨어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7851482"/>
                  </a:ext>
                </a:extLst>
              </a:tr>
              <a:tr h="6263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소프트웨어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8400583"/>
                  </a:ext>
                </a:extLst>
              </a:tr>
              <a:tr h="511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구현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0811997"/>
                  </a:ext>
                </a:extLst>
              </a:tr>
              <a:tr h="62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보고서 작성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결과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2347900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DF88DFCC-2CCE-4943-A814-F44113461B8D}"/>
              </a:ext>
            </a:extLst>
          </p:cNvPr>
          <p:cNvSpPr/>
          <p:nvPr/>
        </p:nvSpPr>
        <p:spPr>
          <a:xfrm>
            <a:off x="2915815" y="3068960"/>
            <a:ext cx="183347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A5053C-BC9E-423C-AC74-2970EAA9EECF}"/>
              </a:ext>
            </a:extLst>
          </p:cNvPr>
          <p:cNvSpPr/>
          <p:nvPr/>
        </p:nvSpPr>
        <p:spPr>
          <a:xfrm>
            <a:off x="5098188" y="3777113"/>
            <a:ext cx="1118850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CB21B5-E7DB-446C-97AF-B0D775BA9D9A}"/>
              </a:ext>
            </a:extLst>
          </p:cNvPr>
          <p:cNvSpPr/>
          <p:nvPr/>
        </p:nvSpPr>
        <p:spPr>
          <a:xfrm>
            <a:off x="4749294" y="4455717"/>
            <a:ext cx="830818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393410-A87D-4FAE-97BC-780DCCEBBDFD}"/>
              </a:ext>
            </a:extLst>
          </p:cNvPr>
          <p:cNvSpPr/>
          <p:nvPr/>
        </p:nvSpPr>
        <p:spPr>
          <a:xfrm>
            <a:off x="5485812" y="4455717"/>
            <a:ext cx="146245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2509E3-9A58-47DD-BBA8-82C7A03DA357}"/>
              </a:ext>
            </a:extLst>
          </p:cNvPr>
          <p:cNvSpPr/>
          <p:nvPr/>
        </p:nvSpPr>
        <p:spPr>
          <a:xfrm>
            <a:off x="5485812" y="5013176"/>
            <a:ext cx="254257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000AC7-A918-4E52-B6FE-5C1EA818A8F8}"/>
              </a:ext>
            </a:extLst>
          </p:cNvPr>
          <p:cNvSpPr/>
          <p:nvPr/>
        </p:nvSpPr>
        <p:spPr>
          <a:xfrm>
            <a:off x="7308304" y="5589240"/>
            <a:ext cx="110241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7D5AF8-FE1B-4982-A8E0-A47FF7D38F8C}"/>
              </a:ext>
            </a:extLst>
          </p:cNvPr>
          <p:cNvSpPr/>
          <p:nvPr/>
        </p:nvSpPr>
        <p:spPr>
          <a:xfrm>
            <a:off x="4377949" y="4455717"/>
            <a:ext cx="734111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5076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 &amp; A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682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34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/>
          <p:cNvSpPr/>
          <p:nvPr/>
        </p:nvSpPr>
        <p:spPr>
          <a:xfrm>
            <a:off x="1601670" y="443280"/>
            <a:ext cx="4356484" cy="864096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/>
          <p:cNvSpPr/>
          <p:nvPr/>
        </p:nvSpPr>
        <p:spPr>
          <a:xfrm>
            <a:off x="413538" y="443280"/>
            <a:ext cx="1332148" cy="864096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498592"/>
            <a:ext cx="1188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5686" y="498592"/>
            <a:ext cx="3492388" cy="894003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>
              <a:defRPr lang="ko-KR" altLang="en-US"/>
            </a:pPr>
            <a:r>
              <a:rPr lang="ko-KR" altLang="en-US" sz="36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endParaRPr lang="ko-KR" altLang="en-US" sz="36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DFBFC3-285B-414C-8BCE-AC8D9D0E97DE}"/>
              </a:ext>
            </a:extLst>
          </p:cNvPr>
          <p:cNvSpPr txBox="1"/>
          <p:nvPr/>
        </p:nvSpPr>
        <p:spPr>
          <a:xfrm>
            <a:off x="1835696" y="1701963"/>
            <a:ext cx="5487706" cy="33193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기능개발 </a:t>
            </a:r>
            <a:r>
              <a:rPr lang="ko-KR" altLang="en-US" sz="36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목표</a:t>
            </a:r>
            <a:endParaRPr lang="en-US" altLang="ko-KR" sz="3600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6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600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</a:t>
            </a:r>
            <a:r>
              <a:rPr lang="ko-KR" altLang="en-US" sz="36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진행사항</a:t>
            </a:r>
            <a:endParaRPr lang="en-US" altLang="ko-KR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목표</a:t>
            </a:r>
            <a:endParaRPr lang="en-US" altLang="ko-KR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7502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979712" y="2852936"/>
            <a:ext cx="56886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기능개발 목표</a:t>
            </a:r>
          </a:p>
        </p:txBody>
      </p:sp>
    </p:spTree>
    <p:extLst>
      <p:ext uri="{BB962C8B-B14F-4D97-AF65-F5344CB8AC3E}">
        <p14:creationId xmlns:p14="http://schemas.microsoft.com/office/powerpoint/2010/main" val="1813447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252536" y="1844824"/>
            <a:ext cx="9505056" cy="4680520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600000"/>
            </a:lightRig>
          </a:scene3d>
        </p:spPr>
      </p:sp>
      <p:sp>
        <p:nvSpPr>
          <p:cNvPr id="3" name="평행 사변형 2"/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기능개발 목표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536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A2ACDFC8-7987-4766-815C-91C5B41D5301}"/>
              </a:ext>
            </a:extLst>
          </p:cNvPr>
          <p:cNvSpPr/>
          <p:nvPr/>
        </p:nvSpPr>
        <p:spPr>
          <a:xfrm>
            <a:off x="1319427" y="1724748"/>
            <a:ext cx="2730606" cy="223807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동작인식 통한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음성안내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1F76D104-7C20-4B03-B152-530ABB39976D}"/>
              </a:ext>
            </a:extLst>
          </p:cNvPr>
          <p:cNvSpPr/>
          <p:nvPr/>
        </p:nvSpPr>
        <p:spPr>
          <a:xfrm>
            <a:off x="4644008" y="1724748"/>
            <a:ext cx="2730606" cy="223807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 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이용한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높낮이 조절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타원 11">
            <a:extLst>
              <a:ext uri="{FF2B5EF4-FFF2-40B4-BE49-F238E27FC236}">
                <a16:creationId xmlns:a16="http://schemas.microsoft.com/office/drawing/2014/main" id="{59370F23-EEAA-40C6-B984-CEB17C5398F1}"/>
              </a:ext>
            </a:extLst>
          </p:cNvPr>
          <p:cNvSpPr/>
          <p:nvPr/>
        </p:nvSpPr>
        <p:spPr>
          <a:xfrm>
            <a:off x="4644008" y="4082891"/>
            <a:ext cx="2730606" cy="223807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QR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코드를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통한 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간편 주문 서비스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5E9CB96-B621-4F44-BA7D-A0BE025A1003}"/>
              </a:ext>
            </a:extLst>
          </p:cNvPr>
          <p:cNvSpPr/>
          <p:nvPr/>
        </p:nvSpPr>
        <p:spPr>
          <a:xfrm>
            <a:off x="1319427" y="4084662"/>
            <a:ext cx="2730606" cy="2238073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터치인식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한번</a:t>
            </a:r>
            <a:r>
              <a:rPr lang="en-US" altLang="ko-KR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안내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 err="1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두번</a:t>
            </a:r>
            <a:r>
              <a:rPr lang="en-US" altLang="ko-KR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-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선택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십자형 1">
            <a:extLst>
              <a:ext uri="{FF2B5EF4-FFF2-40B4-BE49-F238E27FC236}">
                <a16:creationId xmlns:a16="http://schemas.microsoft.com/office/drawing/2014/main" id="{864BC06C-EB32-41DF-A061-16365735D56A}"/>
              </a:ext>
            </a:extLst>
          </p:cNvPr>
          <p:cNvSpPr/>
          <p:nvPr/>
        </p:nvSpPr>
        <p:spPr>
          <a:xfrm>
            <a:off x="3968661" y="3455845"/>
            <a:ext cx="864111" cy="864111"/>
          </a:xfrm>
          <a:prstGeom prst="plus">
            <a:avLst>
              <a:gd name="adj" fmla="val 39734"/>
            </a:avLst>
          </a:prstGeom>
          <a:solidFill>
            <a:srgbClr val="FFCC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51437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763688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en-US" altLang="ko-KR" sz="54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</a:p>
        </p:txBody>
      </p:sp>
    </p:spTree>
    <p:extLst>
      <p:ext uri="{BB962C8B-B14F-4D97-AF65-F5344CB8AC3E}">
        <p14:creationId xmlns:p14="http://schemas.microsoft.com/office/powerpoint/2010/main" val="2791420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D18D92D-0E16-43F6-B5EC-09C04F89A7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2204864"/>
            <a:ext cx="5400675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8721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1026" name="Picture 2" descr="C:\Users\은진\Desktop\Screenshot_20191014-19101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708" y="2204864"/>
            <a:ext cx="5400000" cy="33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22022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E453472-DD6C-483A-8A67-1258F2A22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708687"/>
            <a:ext cx="3264800" cy="206501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50EF8EC5-7409-48E9-B905-0EC0B6A915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8024" y="1684798"/>
            <a:ext cx="3309264" cy="207341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7FCE08FE-0694-4A0D-B766-21CEAD0ACD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9792" y="4140694"/>
            <a:ext cx="3291756" cy="20650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06206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050" name="Picture 2" descr="C:\Users\은진\Desktop\Screenshot_20191014-191002.jpg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0906" y="2348880"/>
            <a:ext cx="5400000" cy="33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4842670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사용자 지정 3">
      <a:dk1>
        <a:sysClr val="windowText" lastClr="000000"/>
      </a:dk1>
      <a:lt1>
        <a:srgbClr val="F1F3F9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기본">
      <a:maj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184</Words>
  <Application>Microsoft Office PowerPoint</Application>
  <PresentationFormat>화면 슬라이드 쇼(4:3)</PresentationFormat>
  <Paragraphs>96</Paragraphs>
  <Slides>18</Slides>
  <Notes>16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맑은 고딕</vt:lpstr>
      <vt:lpstr>Arial</vt:lpstr>
      <vt:lpstr>Corbel</vt:lpstr>
      <vt:lpstr>Yoon 윤고딕 520_TT</vt:lpstr>
      <vt:lpstr>a옛날목욕탕L</vt:lpstr>
      <vt:lpstr>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7조</dc:creator>
  <cp:lastModifiedBy>Windows 사용자</cp:lastModifiedBy>
  <cp:revision>222</cp:revision>
  <dcterms:created xsi:type="dcterms:W3CDTF">2017-05-25T09:40:08Z</dcterms:created>
  <dcterms:modified xsi:type="dcterms:W3CDTF">2019-10-14T13:52:06Z</dcterms:modified>
  <cp:version>1000.0000.01</cp:version>
</cp:coreProperties>
</file>

<file path=docProps/thumbnail.jpeg>
</file>